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3" d="100"/>
          <a:sy n="13" d="100"/>
        </p:scale>
        <p:origin x="-2544" y="-13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5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1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8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4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9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6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1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7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7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0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A8CC-5DA1-1F40-9399-653CF9453C95}" type="datetimeFigureOut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3F31D-BBCC-9745-B4A0-611DA988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3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4687" y="932491"/>
            <a:ext cx="3124660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 smtClean="0">
                <a:latin typeface="Helvetica"/>
                <a:cs typeface="Helvetica"/>
              </a:rPr>
              <a:t>AMAZING POSTER TITLE</a:t>
            </a:r>
            <a:endParaRPr lang="en-US" sz="20000" b="1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7087" y="4102590"/>
            <a:ext cx="17062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rPr>
              <a:t>AUTHORS, AUTHORS, AND AUTHORS</a:t>
            </a:r>
            <a:endParaRPr lang="en-US" sz="7200" b="1" dirty="0">
              <a:solidFill>
                <a:schemeClr val="bg1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6" name="Picture 5" descr="pc-logo-centered-print-1q7lnk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7548" y="932491"/>
            <a:ext cx="6385560" cy="538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85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Waters</dc:creator>
  <cp:lastModifiedBy>James Waters</cp:lastModifiedBy>
  <cp:revision>1</cp:revision>
  <dcterms:created xsi:type="dcterms:W3CDTF">2018-07-18T18:38:29Z</dcterms:created>
  <dcterms:modified xsi:type="dcterms:W3CDTF">2018-07-18T18:41:09Z</dcterms:modified>
</cp:coreProperties>
</file>